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A61615-26D7-77A5-2DC5-D8418057DA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96A0C80-64CE-3D14-2CCA-3E1DE8A4CE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D11D5D-DDB6-0854-5007-26F2491E7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EC6C3B3-2662-B803-B26F-E7FBF656E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5116BAF-6442-21B0-EF4C-D0C2B7356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4109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B332B5-1F9D-F1D9-A635-0A4386E76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9461773-8D61-CD2D-05DA-989D58071B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029DEAC-302D-62E2-195F-A28F7DE34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EA7E928-21E7-0B61-6899-3793CCA06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B3FA7F3-81B3-3FB5-BDBE-152B68765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2397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D43856C-9139-D40E-EE7F-D765C9B500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F99D3DD-8850-965E-C4F5-5B4BB840C7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C3A8663-F4D2-E66E-0808-22A4C815E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14547A-2AD1-905A-EB35-617BDB670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DCEF16-4D56-25F9-6E2D-823DD15A0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3059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253508-9ADE-7030-A33D-8EC545927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3EA593-036C-FF20-CD39-C1FEB1D23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32276A5-27E7-DE77-8B5D-6FE59C621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93163D7-2818-92DF-D1AE-DFA98D1C1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96F8848-D1CD-A371-B3EF-1590AE5E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0484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80B74B-7551-2578-411F-B927451FD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B2BD228-FD15-C3F9-6645-92552C08F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C34162-9118-EB69-1587-5EECE1654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382FF0-88DA-6E81-FE24-E645072EC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627E8F7-C7E7-2A4B-A42C-DEC8F054E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5172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94FA64-0101-EE39-97B3-8E46630D4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FB1BC2B-D5F4-FBFF-E27B-8F932C5EDF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E0276EE-40ED-722C-DD6D-9902A6B68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EF17D3B-BD58-C02F-0F98-FA1A9E8E6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5F47E44-194D-D579-44DA-41EE1C983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D5ED292-0560-4FCE-F4F5-6DF35FBD8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5346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34497D-5FD6-E556-819A-A838C8B28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FD99F5-9E4C-B7B2-E5D3-D686D1477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2C79A29-13F8-FF8A-3320-E2EE61E0A4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A50CA81-50B6-DD57-83E8-B277D147E3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4B77FD2-2C08-AA67-4B9A-899BA1D67A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35E9D05-FA85-2576-E5EE-3B29DC029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ECF3D03-722C-474D-DFC8-BFB1E4CA2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5CB92C1-FA23-9C1A-F064-18AEAC26E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2199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6B0A28-C71F-3FFE-3ACD-E362EDB21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9181140-4D40-22DF-7900-78CE74C0F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5137B41-1D1F-E881-950D-44501D7DB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58FA6EE-D486-D6CB-3432-33B62799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1547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B854C38-64BC-706E-A2AE-2EE6056D7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3B14690-2AA7-F484-44CD-75062F9B7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742D17E-7B33-1500-A8F8-484B402D4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1406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AABC5B-25F7-51B2-C712-6436F0FA0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62942C-4AD8-03C1-D6ED-ED0143586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EEF2225-906C-590A-18CF-B87182D7C8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D662548-B430-6F9C-C3DC-4A37DA9D4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A5359B0-E0E5-D26F-C401-020DFF92F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20EBA01-496E-5ACB-00C1-6C417EA01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8231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3BFE49-3B12-6477-4466-07ED48DBD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881A111-62A6-0EA3-EFBC-F7CE19B6D0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1FF8787-5099-7E7D-0293-44A3BC33E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D190A99-06F1-7F9E-BF44-6ED403A2C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2286CCC-4255-A694-784B-871AE21B4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EAFB446-3772-DD3A-874C-BC3128F8C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8640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A9B3607-5A8D-27FE-6B05-E202F6BE1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9065712-2052-7E2C-9230-D5E9B432C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755325B-3914-35EB-8855-C3F54D9AB9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5B5514-3952-4CEC-8888-AFB152BA3D46}" type="datetimeFigureOut">
              <a:rPr lang="it-IT" smtClean="0"/>
              <a:t>02/12/2024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BA3AEFA-B4E3-D7E6-C9DA-BEA568D1A9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8BA6FFD-1714-13F1-621A-DFAC66DFB0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B10646-4A8D-4D13-A3EE-E818A51EA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4478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6CDE2E8-EF9F-83F9-3C24-DA3A70000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358" y="643467"/>
            <a:ext cx="9605284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127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87CDC-4BA8-3452-8938-F28E02303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615508A-77E0-1E31-2DB6-B13A3635A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491" y="1393089"/>
            <a:ext cx="4287641" cy="349802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8D3C99A7-C811-1D1B-CF3D-FBF9F412D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3868" y="1372950"/>
            <a:ext cx="4287641" cy="351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934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D3FB3-B568-6C1D-A1F7-BDD68F1B2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D4644CE4-7108-BA4B-29BB-E641DDBB3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02" y="752719"/>
            <a:ext cx="5845781" cy="4762625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0AA83AD1-FCBE-61B5-9E0E-716164F97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1706" y="752719"/>
            <a:ext cx="3205927" cy="227517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6FC4CCCA-058C-6C01-593A-32158374E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1706" y="3503365"/>
            <a:ext cx="2418713" cy="201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115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165CAA-16B6-D330-2E60-A18919CB1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F18BAD3-9656-15DF-7A75-FAF92DA2D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318948"/>
            <a:ext cx="5291666" cy="4220103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3954A35A-2DD8-A705-E60D-9F71E63A0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338792"/>
            <a:ext cx="5291667" cy="418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46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EFEFC61-D225-5645-5733-BF7613C08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015" y="643467"/>
            <a:ext cx="6691969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345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E260CB3-58A6-643E-BE5E-A8F385533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945" y="643467"/>
            <a:ext cx="8284110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03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15B789-14B2-0686-592B-37336EEA3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376D1B7-B029-8DFA-D594-7D69011C4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931" y="643467"/>
            <a:ext cx="10222137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331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8D56423-B6CD-1300-A5AB-00EA01D96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66088"/>
            <a:ext cx="10905066" cy="392582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6894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81F1F4-80CC-F3A8-A072-DB49EDC98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279D97F-E8AE-5270-B61D-724F79B3E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406" y="643467"/>
            <a:ext cx="9523188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49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DE9DE8-C679-9C86-8726-BD17E1596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F4D9738-78A0-C21F-DD00-A971C4B72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679" y="643467"/>
            <a:ext cx="9058642" cy="5571065"/>
          </a:xfrm>
          <a:prstGeom prst="rect">
            <a:avLst/>
          </a:prstGeom>
          <a:ln>
            <a:noFill/>
          </a:ln>
        </p:spPr>
      </p:pic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705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B99575-818B-B658-04E5-0E67CC586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0667C2D-0F40-6D81-415E-B5E0CD47B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441" y="643467"/>
            <a:ext cx="9731117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83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50EABF-C232-4433-679B-563D9034E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1292ECF-BB74-CE42-C895-7C22A3A2D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207" y="643467"/>
            <a:ext cx="10713586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215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F83053-167B-52EF-1C45-836B3C9B7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0CB7F0F-DD4F-2DEC-2AA3-676CF2F83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48097"/>
            <a:ext cx="10905066" cy="496180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7385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72B640-8B75-9BD1-090F-480FF6B75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CAF38FB-2BC3-4C37-DC14-5B6139BD2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70" y="643467"/>
            <a:ext cx="10561260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8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B06AF3-2518-1F5A-CB74-D1D4A3311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87C38A4-CDE3-D488-7626-CB770D914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710" y="643467"/>
            <a:ext cx="9246580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1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Daniele Grotti</dc:creator>
  <cp:lastModifiedBy>Daniele Grotti</cp:lastModifiedBy>
  <cp:revision>3</cp:revision>
  <dcterms:created xsi:type="dcterms:W3CDTF">2024-12-01T20:17:55Z</dcterms:created>
  <dcterms:modified xsi:type="dcterms:W3CDTF">2024-12-02T14:10:48Z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2024-12-01T20:30:15Z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610de372-5ad4-43e8-a170-e1aaab8af83a</vt:lpwstr>
  </property>
  <property fmtid="{D5CDD505-2E9C-101B-9397-08002B2CF9AE}" pid="7" name="MSIP_Label_defa4170-0d19-0005-0004-bc88714345d2_ActionId">
    <vt:lpwstr>144831ee-243d-4a20-b236-ad7f5520d331</vt:lpwstr>
  </property>
  <property fmtid="{D5CDD505-2E9C-101B-9397-08002B2CF9AE}" pid="8" name="MSIP_Label_defa4170-0d19-0005-0004-bc88714345d2_ContentBits">
    <vt:lpwstr>0</vt:lpwstr>
  </property>
</Properties>
</file>

<file path=docProps/thumbnail.jpeg>
</file>